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5" r:id="rId2"/>
    <p:sldId id="272" r:id="rId3"/>
    <p:sldId id="278" r:id="rId4"/>
    <p:sldId id="274" r:id="rId5"/>
    <p:sldId id="275" r:id="rId6"/>
    <p:sldId id="276" r:id="rId7"/>
    <p:sldId id="277" r:id="rId8"/>
    <p:sldId id="273" r:id="rId9"/>
    <p:sldId id="271" r:id="rId10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47"/>
    <p:restoredTop sz="94613"/>
  </p:normalViewPr>
  <p:slideViewPr>
    <p:cSldViewPr>
      <p:cViewPr varScale="1">
        <p:scale>
          <a:sx n="69" d="100"/>
          <a:sy n="69" d="100"/>
        </p:scale>
        <p:origin x="464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6B071-F5BB-714E-8BC7-E082CF334095}" type="datetimeFigureOut">
              <a:rPr lang="en-SE" smtClean="0"/>
              <a:t>2023-06-02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92CAC-44BF-584E-94CD-41B7BCB94755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6698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677400" cy="10287000"/>
          </a:xfrm>
          <a:custGeom>
            <a:avLst/>
            <a:gdLst/>
            <a:ahLst/>
            <a:cxnLst/>
            <a:rect l="l" t="t" r="r" b="b"/>
            <a:pathLst>
              <a:path w="9677400" h="10287000">
                <a:moveTo>
                  <a:pt x="96774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9677400" y="0"/>
                </a:lnTo>
                <a:lnTo>
                  <a:pt x="9677400" y="10287000"/>
                </a:lnTo>
                <a:close/>
              </a:path>
            </a:pathLst>
          </a:custGeom>
          <a:solidFill>
            <a:srgbClr val="F6E7D7">
              <a:alpha val="54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145095"/>
            <a:ext cx="18288000" cy="3295650"/>
          </a:xfrm>
          <a:custGeom>
            <a:avLst/>
            <a:gdLst/>
            <a:ahLst/>
            <a:cxnLst/>
            <a:rect l="l" t="t" r="r" b="b"/>
            <a:pathLst>
              <a:path w="18288000" h="3295650">
                <a:moveTo>
                  <a:pt x="18287998" y="3295649"/>
                </a:moveTo>
                <a:lnTo>
                  <a:pt x="0" y="329564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3295649"/>
                </a:lnTo>
                <a:close/>
              </a:path>
            </a:pathLst>
          </a:custGeom>
          <a:solidFill>
            <a:srgbClr val="F5E7D8">
              <a:alpha val="54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8630" y="2518287"/>
            <a:ext cx="16430739" cy="154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3_dAkDsBQyk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tyWu3zUq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ikf.se/" TargetMode="External"/><Relationship Id="rId4" Type="http://schemas.openxmlformats.org/officeDocument/2006/relationships/hyperlink" Target="mailto:info@ikf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41691"/>
            <a:ext cx="18287999" cy="384530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37887" y="1028705"/>
            <a:ext cx="3324224" cy="132397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B653BA4-6C76-93D9-1C94-553AE2A0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30" y="2518287"/>
            <a:ext cx="16430739" cy="661720"/>
          </a:xfrm>
        </p:spPr>
        <p:txBody>
          <a:bodyPr/>
          <a:lstStyle/>
          <a:p>
            <a:pPr algn="ctr"/>
            <a:r>
              <a:rPr lang="en-SE" dirty="0"/>
              <a:t>Association of International Women in Malmö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F695-E685-0362-EE8C-EE066A31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85" y="3162300"/>
            <a:ext cx="16430739" cy="2954655"/>
          </a:xfrm>
        </p:spPr>
        <p:txBody>
          <a:bodyPr/>
          <a:lstStyle/>
          <a:p>
            <a:r>
              <a:rPr lang="en-SE" sz="3200" dirty="0"/>
              <a:t>How to make PEOPLE feel SEEN.</a:t>
            </a:r>
            <a:br>
              <a:rPr lang="en-SE" sz="3200" dirty="0"/>
            </a:br>
            <a:r>
              <a:rPr lang="en-SE" sz="3200" dirty="0"/>
              <a:t>Questioning and choose the leaderships style.</a:t>
            </a:r>
            <a:br>
              <a:rPr lang="en-SE" sz="3200" dirty="0"/>
            </a:br>
            <a:r>
              <a:rPr lang="en-SE" sz="3200" dirty="0"/>
              <a:t>Debate to negociate.</a:t>
            </a:r>
            <a:br>
              <a:rPr lang="en-SE" sz="3200" dirty="0"/>
            </a:br>
            <a:r>
              <a:rPr lang="en-SE" sz="3200" dirty="0"/>
              <a:t>Intergenerational communication.</a:t>
            </a:r>
            <a:br>
              <a:rPr lang="en-SE" sz="3200" dirty="0"/>
            </a:br>
            <a:r>
              <a:rPr lang="en-SE" sz="3200" dirty="0"/>
              <a:t>Intercultural understanding.</a:t>
            </a:r>
            <a:br>
              <a:rPr lang="en-SE" dirty="0"/>
            </a:br>
            <a:r>
              <a:rPr lang="en-SE" sz="3200" dirty="0"/>
              <a:t>Working with metaphors to advocate for your cause.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8612B-9069-B693-C0F6-A3E3C012F936}"/>
              </a:ext>
            </a:extLst>
          </p:cNvPr>
          <p:cNvSpPr txBox="1"/>
          <p:nvPr/>
        </p:nvSpPr>
        <p:spPr>
          <a:xfrm>
            <a:off x="5569944" y="1689319"/>
            <a:ext cx="7148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3200" b="1" dirty="0"/>
              <a:t>Tools for leadership and advocacy </a:t>
            </a:r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34D79779-ED66-1BB7-B2D7-9B2F718B992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68400" y="646688"/>
            <a:ext cx="3324224" cy="132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6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F695-E685-0362-EE8C-EE066A31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9493"/>
            <a:ext cx="16430739" cy="661720"/>
          </a:xfrm>
        </p:spPr>
        <p:txBody>
          <a:bodyPr/>
          <a:lstStyle/>
          <a:p>
            <a:endParaRPr lang="en-S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8612B-9069-B693-C0F6-A3E3C012F936}"/>
              </a:ext>
            </a:extLst>
          </p:cNvPr>
          <p:cNvSpPr txBox="1"/>
          <p:nvPr/>
        </p:nvSpPr>
        <p:spPr>
          <a:xfrm>
            <a:off x="4953000" y="165969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3200" b="1" dirty="0"/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DFBD14-1EFB-84EF-FB65-138D472A68A4}"/>
              </a:ext>
            </a:extLst>
          </p:cNvPr>
          <p:cNvSpPr txBox="1"/>
          <p:nvPr/>
        </p:nvSpPr>
        <p:spPr>
          <a:xfrm>
            <a:off x="5170032" y="119493"/>
            <a:ext cx="6885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hlinkClick r:id="rId2"/>
              </a:rPr>
              <a:t>Make people feel SEEN and HEARD</a:t>
            </a:r>
            <a:endParaRPr lang="en-SE" sz="3200" dirty="0"/>
          </a:p>
        </p:txBody>
      </p:sp>
      <p:pic>
        <p:nvPicPr>
          <p:cNvPr id="14" name="Picture 13" descr="A person and person sitting at a table with food&#10;&#10;Description automatically generated with medium confidence">
            <a:extLst>
              <a:ext uri="{FF2B5EF4-FFF2-40B4-BE49-F238E27FC236}">
                <a16:creationId xmlns:a16="http://schemas.microsoft.com/office/drawing/2014/main" id="{E1F1EE29-1567-5BC0-9FAB-76F2F11C2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40983"/>
            <a:ext cx="14592106" cy="889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72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F695-E685-0362-EE8C-EE066A31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30" y="2518287"/>
            <a:ext cx="16430739" cy="661720"/>
          </a:xfrm>
        </p:spPr>
        <p:txBody>
          <a:bodyPr/>
          <a:lstStyle/>
          <a:p>
            <a:endParaRPr lang="en-S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8612B-9069-B693-C0F6-A3E3C012F936}"/>
              </a:ext>
            </a:extLst>
          </p:cNvPr>
          <p:cNvSpPr txBox="1"/>
          <p:nvPr/>
        </p:nvSpPr>
        <p:spPr>
          <a:xfrm>
            <a:off x="6400800" y="1678274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3200" b="1" dirty="0"/>
              <a:t> </a:t>
            </a:r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34D79779-ED66-1BB7-B2D7-9B2F718B992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68400" y="646688"/>
            <a:ext cx="3324224" cy="1323974"/>
          </a:xfrm>
          <a:prstGeom prst="rect">
            <a:avLst/>
          </a:prstGeom>
        </p:spPr>
      </p:pic>
      <p:pic>
        <p:nvPicPr>
          <p:cNvPr id="6" name="Picture 5" descr="A blue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C73A36F2-DDE1-F041-3268-082DF98E4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5" y="-6455"/>
            <a:ext cx="13724607" cy="102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29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F695-E685-0362-EE8C-EE066A31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30" y="2518287"/>
            <a:ext cx="16430739" cy="661720"/>
          </a:xfrm>
        </p:spPr>
        <p:txBody>
          <a:bodyPr/>
          <a:lstStyle/>
          <a:p>
            <a:endParaRPr lang="en-S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8612B-9069-B693-C0F6-A3E3C012F936}"/>
              </a:ext>
            </a:extLst>
          </p:cNvPr>
          <p:cNvSpPr txBox="1"/>
          <p:nvPr/>
        </p:nvSpPr>
        <p:spPr>
          <a:xfrm>
            <a:off x="5638800" y="1678274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3200" b="1" dirty="0"/>
              <a:t> </a:t>
            </a:r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34D79779-ED66-1BB7-B2D7-9B2F718B992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68400" y="646688"/>
            <a:ext cx="3324224" cy="1323974"/>
          </a:xfrm>
          <a:prstGeom prst="rect">
            <a:avLst/>
          </a:prstGeom>
        </p:spPr>
      </p:pic>
      <p:pic>
        <p:nvPicPr>
          <p:cNvPr id="6" name="Picture 5" descr="A picture containing text, screenshot, font, document&#10;&#10;Description automatically generated">
            <a:extLst>
              <a:ext uri="{FF2B5EF4-FFF2-40B4-BE49-F238E27FC236}">
                <a16:creationId xmlns:a16="http://schemas.microsoft.com/office/drawing/2014/main" id="{E67A3ED4-FA4B-776E-7B7A-86AEB7CE4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"/>
            <a:ext cx="13721186" cy="1028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0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F695-E685-0362-EE8C-EE066A31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30" y="2518287"/>
            <a:ext cx="16430739" cy="661720"/>
          </a:xfrm>
        </p:spPr>
        <p:txBody>
          <a:bodyPr/>
          <a:lstStyle/>
          <a:p>
            <a:endParaRPr lang="en-S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8612B-9069-B693-C0F6-A3E3C012F936}"/>
              </a:ext>
            </a:extLst>
          </p:cNvPr>
          <p:cNvSpPr txBox="1"/>
          <p:nvPr/>
        </p:nvSpPr>
        <p:spPr>
          <a:xfrm>
            <a:off x="6934200" y="1889751"/>
            <a:ext cx="6877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3200" b="1" dirty="0"/>
              <a:t>Intergenerational communication  </a:t>
            </a:r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34D79779-ED66-1BB7-B2D7-9B2F718B992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68400" y="646688"/>
            <a:ext cx="3324224" cy="1323974"/>
          </a:xfrm>
          <a:prstGeom prst="rect">
            <a:avLst/>
          </a:prstGeom>
        </p:spPr>
      </p:pic>
      <p:pic>
        <p:nvPicPr>
          <p:cNvPr id="6" name="Picture 5" descr="A picture containing text, font, menu, screenshot&#10;&#10;Description automatically generated">
            <a:extLst>
              <a:ext uri="{FF2B5EF4-FFF2-40B4-BE49-F238E27FC236}">
                <a16:creationId xmlns:a16="http://schemas.microsoft.com/office/drawing/2014/main" id="{81640A60-ABC2-CAB3-7022-97FEAB8BA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68" y="3223767"/>
            <a:ext cx="9935633" cy="5582563"/>
          </a:xfrm>
          <a:prstGeom prst="rect">
            <a:avLst/>
          </a:prstGeom>
        </p:spPr>
      </p:pic>
      <p:pic>
        <p:nvPicPr>
          <p:cNvPr id="8" name="Picture 7" descr="A group of people sitting on a couch using devices&#10;&#10;Description automatically generated with medium confidence">
            <a:extLst>
              <a:ext uri="{FF2B5EF4-FFF2-40B4-BE49-F238E27FC236}">
                <a16:creationId xmlns:a16="http://schemas.microsoft.com/office/drawing/2014/main" id="{0A102E9F-2AB9-4545-8C3D-A08E5B934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842" y="3162123"/>
            <a:ext cx="4250267" cy="2390775"/>
          </a:xfrm>
          <a:prstGeom prst="rect">
            <a:avLst/>
          </a:prstGeom>
        </p:spPr>
      </p:pic>
      <p:pic>
        <p:nvPicPr>
          <p:cNvPr id="10" name="Picture 9" descr="A poster of a person&#10;&#10;Description automatically generated with medium confidence">
            <a:extLst>
              <a:ext uri="{FF2B5EF4-FFF2-40B4-BE49-F238E27FC236}">
                <a16:creationId xmlns:a16="http://schemas.microsoft.com/office/drawing/2014/main" id="{E1F0AB9F-C246-A8D0-114E-2FD0F23BC2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6606"/>
            <a:ext cx="3082161" cy="6517494"/>
          </a:xfrm>
          <a:prstGeom prst="rect">
            <a:avLst/>
          </a:prstGeom>
        </p:spPr>
      </p:pic>
      <p:pic>
        <p:nvPicPr>
          <p:cNvPr id="12" name="Picture 11" descr="A group of children wearing face masks&#10;&#10;Description automatically generated with medium confidence">
            <a:extLst>
              <a:ext uri="{FF2B5EF4-FFF2-40B4-BE49-F238E27FC236}">
                <a16:creationId xmlns:a16="http://schemas.microsoft.com/office/drawing/2014/main" id="{873C0881-752F-F4EF-000B-DBDB548487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502" y="5539680"/>
            <a:ext cx="4250267" cy="2390775"/>
          </a:xfrm>
          <a:prstGeom prst="rect">
            <a:avLst/>
          </a:prstGeom>
        </p:spPr>
      </p:pic>
      <p:pic>
        <p:nvPicPr>
          <p:cNvPr id="14" name="Picture 13" descr="A close-up of a word cloud&#10;&#10;Description automatically generated with low confidence">
            <a:extLst>
              <a:ext uri="{FF2B5EF4-FFF2-40B4-BE49-F238E27FC236}">
                <a16:creationId xmlns:a16="http://schemas.microsoft.com/office/drawing/2014/main" id="{CC194113-EA9B-AFE8-2D9A-6C5833C05A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841" y="7930454"/>
            <a:ext cx="4250267" cy="2390775"/>
          </a:xfrm>
          <a:prstGeom prst="rect">
            <a:avLst/>
          </a:prstGeom>
        </p:spPr>
      </p:pic>
      <p:pic>
        <p:nvPicPr>
          <p:cNvPr id="16" name="Picture 15" descr="A person and person looking at each other&#10;&#10;Description automatically generated">
            <a:extLst>
              <a:ext uri="{FF2B5EF4-FFF2-40B4-BE49-F238E27FC236}">
                <a16:creationId xmlns:a16="http://schemas.microsoft.com/office/drawing/2014/main" id="{F5D197DC-CB23-047C-47C6-49D21AD0D4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054"/>
            <a:ext cx="5128943" cy="321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4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F695-E685-0362-EE8C-EE066A31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9493"/>
            <a:ext cx="16430739" cy="661720"/>
          </a:xfrm>
        </p:spPr>
        <p:txBody>
          <a:bodyPr/>
          <a:lstStyle/>
          <a:p>
            <a:r>
              <a:rPr lang="en-SE" dirty="0"/>
              <a:t>Intercultural understanding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8612B-9069-B693-C0F6-A3E3C012F936}"/>
              </a:ext>
            </a:extLst>
          </p:cNvPr>
          <p:cNvSpPr txBox="1"/>
          <p:nvPr/>
        </p:nvSpPr>
        <p:spPr>
          <a:xfrm>
            <a:off x="4953000" y="165969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3200" b="1" dirty="0"/>
              <a:t>  </a:t>
            </a:r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34D79779-ED66-1BB7-B2D7-9B2F718B992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68400" y="646688"/>
            <a:ext cx="3324224" cy="1323974"/>
          </a:xfrm>
          <a:prstGeom prst="rect">
            <a:avLst/>
          </a:prstGeom>
        </p:spPr>
      </p:pic>
      <p:pic>
        <p:nvPicPr>
          <p:cNvPr id="6" name="Picture 5" descr="A picture containing circle, text, screenshot, diagram&#10;&#10;Description automatically generated">
            <a:extLst>
              <a:ext uri="{FF2B5EF4-FFF2-40B4-BE49-F238E27FC236}">
                <a16:creationId xmlns:a16="http://schemas.microsoft.com/office/drawing/2014/main" id="{4A9D847A-B3FF-3760-011B-9F019FCC3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4" y="781213"/>
            <a:ext cx="11120535" cy="9454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86CCA9-94B5-346B-3588-A02E04588B33}"/>
              </a:ext>
            </a:extLst>
          </p:cNvPr>
          <p:cNvSpPr txBox="1"/>
          <p:nvPr/>
        </p:nvSpPr>
        <p:spPr>
          <a:xfrm>
            <a:off x="11792301" y="4258098"/>
            <a:ext cx="4867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400" b="1" dirty="0"/>
              <a:t>Culture is the set of behaviours </a:t>
            </a:r>
          </a:p>
          <a:p>
            <a:r>
              <a:rPr lang="en-SE" sz="2400" b="1" dirty="0"/>
              <a:t>and habits a person have.</a:t>
            </a:r>
          </a:p>
        </p:txBody>
      </p:sp>
    </p:spTree>
    <p:extLst>
      <p:ext uri="{BB962C8B-B14F-4D97-AF65-F5344CB8AC3E}">
        <p14:creationId xmlns:p14="http://schemas.microsoft.com/office/powerpoint/2010/main" val="67660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F695-E685-0362-EE8C-EE066A31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30" y="2518287"/>
            <a:ext cx="16430739" cy="677108"/>
          </a:xfrm>
        </p:spPr>
        <p:txBody>
          <a:bodyPr/>
          <a:lstStyle/>
          <a:p>
            <a:endParaRPr lang="en-S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8612B-9069-B693-C0F6-A3E3C012F936}"/>
              </a:ext>
            </a:extLst>
          </p:cNvPr>
          <p:cNvSpPr txBox="1"/>
          <p:nvPr/>
        </p:nvSpPr>
        <p:spPr>
          <a:xfrm>
            <a:off x="7353066" y="1598143"/>
            <a:ext cx="274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3600" b="1" dirty="0"/>
              <a:t>Metaphors </a:t>
            </a:r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34D79779-ED66-1BB7-B2D7-9B2F718B992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68400" y="646688"/>
            <a:ext cx="3324224" cy="1323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ECF4B0-80C2-8715-E97D-324B9F43BB2C}"/>
              </a:ext>
            </a:extLst>
          </p:cNvPr>
          <p:cNvSpPr txBox="1"/>
          <p:nvPr/>
        </p:nvSpPr>
        <p:spPr>
          <a:xfrm>
            <a:off x="6083559" y="4441371"/>
            <a:ext cx="528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https://www.youtube.com/watch?v=RytyWu3zUq8</a:t>
            </a:r>
            <a:endParaRPr lang="en-SE" dirty="0"/>
          </a:p>
        </p:txBody>
      </p:sp>
      <p:pic>
        <p:nvPicPr>
          <p:cNvPr id="7" name="Picture 6" descr="A group of people standing in front of a blue wall&#10;&#10;Description automatically generated with medium confidence">
            <a:extLst>
              <a:ext uri="{FF2B5EF4-FFF2-40B4-BE49-F238E27FC236}">
                <a16:creationId xmlns:a16="http://schemas.microsoft.com/office/drawing/2014/main" id="{B15D68A6-BC5C-3294-11CB-0977162A0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476298"/>
            <a:ext cx="7772400" cy="3469821"/>
          </a:xfrm>
          <a:prstGeom prst="rect">
            <a:avLst/>
          </a:prstGeom>
        </p:spPr>
      </p:pic>
      <p:pic>
        <p:nvPicPr>
          <p:cNvPr id="9" name="Picture 8" descr="A person and person hugging a child&#10;&#10;Description automatically generated with medium confidence">
            <a:extLst>
              <a:ext uri="{FF2B5EF4-FFF2-40B4-BE49-F238E27FC236}">
                <a16:creationId xmlns:a16="http://schemas.microsoft.com/office/drawing/2014/main" id="{DB84B9EF-07CF-832D-FEC1-51571AA8CF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477076"/>
            <a:ext cx="5282215" cy="352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73" y="3680888"/>
              <a:ext cx="18288000" cy="6606540"/>
            </a:xfrm>
            <a:custGeom>
              <a:avLst/>
              <a:gdLst/>
              <a:ahLst/>
              <a:cxnLst/>
              <a:rect l="l" t="t" r="r" b="b"/>
              <a:pathLst>
                <a:path w="18288000" h="6606540">
                  <a:moveTo>
                    <a:pt x="0" y="0"/>
                  </a:moveTo>
                  <a:lnTo>
                    <a:pt x="18287926" y="0"/>
                  </a:lnTo>
                  <a:lnTo>
                    <a:pt x="18287926" y="6606111"/>
                  </a:lnTo>
                  <a:lnTo>
                    <a:pt x="0" y="6606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7D8">
                <a:alpha val="5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913640" cy="51475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79422" y="5285434"/>
              <a:ext cx="7840345" cy="1536065"/>
            </a:xfrm>
            <a:custGeom>
              <a:avLst/>
              <a:gdLst/>
              <a:ahLst/>
              <a:cxnLst/>
              <a:rect l="l" t="t" r="r" b="b"/>
              <a:pathLst>
                <a:path w="7840344" h="1536065">
                  <a:moveTo>
                    <a:pt x="913701" y="774788"/>
                  </a:moveTo>
                  <a:lnTo>
                    <a:pt x="906018" y="727303"/>
                  </a:lnTo>
                  <a:lnTo>
                    <a:pt x="884847" y="685952"/>
                  </a:lnTo>
                  <a:lnTo>
                    <a:pt x="831723" y="639775"/>
                  </a:lnTo>
                  <a:lnTo>
                    <a:pt x="761263" y="622388"/>
                  </a:lnTo>
                  <a:lnTo>
                    <a:pt x="724395" y="626910"/>
                  </a:lnTo>
                  <a:lnTo>
                    <a:pt x="661530" y="659790"/>
                  </a:lnTo>
                  <a:lnTo>
                    <a:pt x="625551" y="705688"/>
                  </a:lnTo>
                  <a:lnTo>
                    <a:pt x="610819" y="750392"/>
                  </a:lnTo>
                  <a:lnTo>
                    <a:pt x="608838" y="774750"/>
                  </a:lnTo>
                  <a:lnTo>
                    <a:pt x="616610" y="822883"/>
                  </a:lnTo>
                  <a:lnTo>
                    <a:pt x="638276" y="864717"/>
                  </a:lnTo>
                  <a:lnTo>
                    <a:pt x="671283" y="897737"/>
                  </a:lnTo>
                  <a:lnTo>
                    <a:pt x="713117" y="919403"/>
                  </a:lnTo>
                  <a:lnTo>
                    <a:pt x="761238" y="927188"/>
                  </a:lnTo>
                  <a:lnTo>
                    <a:pt x="809345" y="919403"/>
                  </a:lnTo>
                  <a:lnTo>
                    <a:pt x="851192" y="897750"/>
                  </a:lnTo>
                  <a:lnTo>
                    <a:pt x="884224" y="864743"/>
                  </a:lnTo>
                  <a:lnTo>
                    <a:pt x="905903" y="822909"/>
                  </a:lnTo>
                  <a:lnTo>
                    <a:pt x="913701" y="774788"/>
                  </a:lnTo>
                  <a:close/>
                </a:path>
                <a:path w="7840344" h="1536065">
                  <a:moveTo>
                    <a:pt x="1094028" y="441591"/>
                  </a:moveTo>
                  <a:lnTo>
                    <a:pt x="947216" y="442048"/>
                  </a:lnTo>
                  <a:lnTo>
                    <a:pt x="947737" y="588835"/>
                  </a:lnTo>
                  <a:lnTo>
                    <a:pt x="1094028" y="588352"/>
                  </a:lnTo>
                  <a:lnTo>
                    <a:pt x="1094028" y="441591"/>
                  </a:lnTo>
                  <a:close/>
                </a:path>
                <a:path w="7840344" h="1536065">
                  <a:moveTo>
                    <a:pt x="1109802" y="685952"/>
                  </a:moveTo>
                  <a:lnTo>
                    <a:pt x="980516" y="685952"/>
                  </a:lnTo>
                  <a:lnTo>
                    <a:pt x="987983" y="706983"/>
                  </a:lnTo>
                  <a:lnTo>
                    <a:pt x="993482" y="728878"/>
                  </a:lnTo>
                  <a:lnTo>
                    <a:pt x="996886" y="751509"/>
                  </a:lnTo>
                  <a:lnTo>
                    <a:pt x="998054" y="774788"/>
                  </a:lnTo>
                  <a:lnTo>
                    <a:pt x="993241" y="822439"/>
                  </a:lnTo>
                  <a:lnTo>
                    <a:pt x="979424" y="866851"/>
                  </a:lnTo>
                  <a:lnTo>
                    <a:pt x="957567" y="907084"/>
                  </a:lnTo>
                  <a:lnTo>
                    <a:pt x="928636" y="942149"/>
                  </a:lnTo>
                  <a:lnTo>
                    <a:pt x="893584" y="971092"/>
                  </a:lnTo>
                  <a:lnTo>
                    <a:pt x="853363" y="992949"/>
                  </a:lnTo>
                  <a:lnTo>
                    <a:pt x="808939" y="1006779"/>
                  </a:lnTo>
                  <a:lnTo>
                    <a:pt x="761263" y="1011605"/>
                  </a:lnTo>
                  <a:lnTo>
                    <a:pt x="713600" y="1006779"/>
                  </a:lnTo>
                  <a:lnTo>
                    <a:pt x="669175" y="992949"/>
                  </a:lnTo>
                  <a:lnTo>
                    <a:pt x="628954" y="971092"/>
                  </a:lnTo>
                  <a:lnTo>
                    <a:pt x="593902" y="942149"/>
                  </a:lnTo>
                  <a:lnTo>
                    <a:pt x="564972" y="907084"/>
                  </a:lnTo>
                  <a:lnTo>
                    <a:pt x="543115" y="866851"/>
                  </a:lnTo>
                  <a:lnTo>
                    <a:pt x="529297" y="822439"/>
                  </a:lnTo>
                  <a:lnTo>
                    <a:pt x="524484" y="774788"/>
                  </a:lnTo>
                  <a:lnTo>
                    <a:pt x="525640" y="751509"/>
                  </a:lnTo>
                  <a:lnTo>
                    <a:pt x="529005" y="728878"/>
                  </a:lnTo>
                  <a:lnTo>
                    <a:pt x="534466" y="706983"/>
                  </a:lnTo>
                  <a:lnTo>
                    <a:pt x="541896" y="685952"/>
                  </a:lnTo>
                  <a:lnTo>
                    <a:pt x="412648" y="685952"/>
                  </a:lnTo>
                  <a:lnTo>
                    <a:pt x="412648" y="1040422"/>
                  </a:lnTo>
                  <a:lnTo>
                    <a:pt x="419176" y="1072705"/>
                  </a:lnTo>
                  <a:lnTo>
                    <a:pt x="436968" y="1099058"/>
                  </a:lnTo>
                  <a:lnTo>
                    <a:pt x="463346" y="1116825"/>
                  </a:lnTo>
                  <a:lnTo>
                    <a:pt x="495630" y="1123340"/>
                  </a:lnTo>
                  <a:lnTo>
                    <a:pt x="1026820" y="1123340"/>
                  </a:lnTo>
                  <a:lnTo>
                    <a:pt x="1059103" y="1116825"/>
                  </a:lnTo>
                  <a:lnTo>
                    <a:pt x="1085481" y="1099058"/>
                  </a:lnTo>
                  <a:lnTo>
                    <a:pt x="1103274" y="1072705"/>
                  </a:lnTo>
                  <a:lnTo>
                    <a:pt x="1109802" y="1040422"/>
                  </a:lnTo>
                  <a:lnTo>
                    <a:pt x="1109802" y="685952"/>
                  </a:lnTo>
                  <a:close/>
                </a:path>
                <a:path w="7840344" h="1536065">
                  <a:moveTo>
                    <a:pt x="1522539" y="774788"/>
                  </a:moveTo>
                  <a:lnTo>
                    <a:pt x="1521028" y="726706"/>
                  </a:lnTo>
                  <a:lnTo>
                    <a:pt x="1516595" y="679424"/>
                  </a:lnTo>
                  <a:lnTo>
                    <a:pt x="1509293" y="633018"/>
                  </a:lnTo>
                  <a:lnTo>
                    <a:pt x="1499247" y="587565"/>
                  </a:lnTo>
                  <a:lnTo>
                    <a:pt x="1486522" y="543166"/>
                  </a:lnTo>
                  <a:lnTo>
                    <a:pt x="1471206" y="499922"/>
                  </a:lnTo>
                  <a:lnTo>
                    <a:pt x="1453413" y="457898"/>
                  </a:lnTo>
                  <a:lnTo>
                    <a:pt x="1433207" y="417207"/>
                  </a:lnTo>
                  <a:lnTo>
                    <a:pt x="1410690" y="377926"/>
                  </a:lnTo>
                  <a:lnTo>
                    <a:pt x="1387081" y="341871"/>
                  </a:lnTo>
                  <a:lnTo>
                    <a:pt x="1359090" y="303974"/>
                  </a:lnTo>
                  <a:lnTo>
                    <a:pt x="1330172" y="269468"/>
                  </a:lnTo>
                  <a:lnTo>
                    <a:pt x="1299311" y="236740"/>
                  </a:lnTo>
                  <a:lnTo>
                    <a:pt x="1266583" y="205879"/>
                  </a:lnTo>
                  <a:lnTo>
                    <a:pt x="1232077" y="176961"/>
                  </a:lnTo>
                  <a:lnTo>
                    <a:pt x="1195895" y="150101"/>
                  </a:lnTo>
                  <a:lnTo>
                    <a:pt x="1194219" y="149009"/>
                  </a:lnTo>
                  <a:lnTo>
                    <a:pt x="1194219" y="509206"/>
                  </a:lnTo>
                  <a:lnTo>
                    <a:pt x="1194219" y="1040422"/>
                  </a:lnTo>
                  <a:lnTo>
                    <a:pt x="1188224" y="1084884"/>
                  </a:lnTo>
                  <a:lnTo>
                    <a:pt x="1171333" y="1124851"/>
                  </a:lnTo>
                  <a:lnTo>
                    <a:pt x="1145146" y="1158735"/>
                  </a:lnTo>
                  <a:lnTo>
                    <a:pt x="1111275" y="1184922"/>
                  </a:lnTo>
                  <a:lnTo>
                    <a:pt x="1071308" y="1201801"/>
                  </a:lnTo>
                  <a:lnTo>
                    <a:pt x="1026883" y="1207795"/>
                  </a:lnTo>
                  <a:lnTo>
                    <a:pt x="495655" y="1207795"/>
                  </a:lnTo>
                  <a:lnTo>
                    <a:pt x="451218" y="1201801"/>
                  </a:lnTo>
                  <a:lnTo>
                    <a:pt x="411251" y="1184922"/>
                  </a:lnTo>
                  <a:lnTo>
                    <a:pt x="377380" y="1158735"/>
                  </a:lnTo>
                  <a:lnTo>
                    <a:pt x="351193" y="1124851"/>
                  </a:lnTo>
                  <a:lnTo>
                    <a:pt x="334314" y="1084884"/>
                  </a:lnTo>
                  <a:lnTo>
                    <a:pt x="328320" y="1040422"/>
                  </a:lnTo>
                  <a:lnTo>
                    <a:pt x="328320" y="509206"/>
                  </a:lnTo>
                  <a:lnTo>
                    <a:pt x="334314" y="464756"/>
                  </a:lnTo>
                  <a:lnTo>
                    <a:pt x="351193" y="424802"/>
                  </a:lnTo>
                  <a:lnTo>
                    <a:pt x="377380" y="390918"/>
                  </a:lnTo>
                  <a:lnTo>
                    <a:pt x="411251" y="364744"/>
                  </a:lnTo>
                  <a:lnTo>
                    <a:pt x="451218" y="347853"/>
                  </a:lnTo>
                  <a:lnTo>
                    <a:pt x="495655" y="341871"/>
                  </a:lnTo>
                  <a:lnTo>
                    <a:pt x="1026845" y="341871"/>
                  </a:lnTo>
                  <a:lnTo>
                    <a:pt x="1071295" y="347853"/>
                  </a:lnTo>
                  <a:lnTo>
                    <a:pt x="1111262" y="364744"/>
                  </a:lnTo>
                  <a:lnTo>
                    <a:pt x="1145146" y="390918"/>
                  </a:lnTo>
                  <a:lnTo>
                    <a:pt x="1171333" y="424802"/>
                  </a:lnTo>
                  <a:lnTo>
                    <a:pt x="1188224" y="464756"/>
                  </a:lnTo>
                  <a:lnTo>
                    <a:pt x="1194219" y="509206"/>
                  </a:lnTo>
                  <a:lnTo>
                    <a:pt x="1194219" y="149009"/>
                  </a:lnTo>
                  <a:lnTo>
                    <a:pt x="1158125" y="125361"/>
                  </a:lnTo>
                  <a:lnTo>
                    <a:pt x="1118844" y="102844"/>
                  </a:lnTo>
                  <a:lnTo>
                    <a:pt x="1078153" y="82638"/>
                  </a:lnTo>
                  <a:lnTo>
                    <a:pt x="1036129" y="64846"/>
                  </a:lnTo>
                  <a:lnTo>
                    <a:pt x="992886" y="49542"/>
                  </a:lnTo>
                  <a:lnTo>
                    <a:pt x="948486" y="36804"/>
                  </a:lnTo>
                  <a:lnTo>
                    <a:pt x="903046" y="26758"/>
                  </a:lnTo>
                  <a:lnTo>
                    <a:pt x="856627" y="19456"/>
                  </a:lnTo>
                  <a:lnTo>
                    <a:pt x="809345" y="15024"/>
                  </a:lnTo>
                  <a:lnTo>
                    <a:pt x="761263" y="13525"/>
                  </a:lnTo>
                  <a:lnTo>
                    <a:pt x="713193" y="15024"/>
                  </a:lnTo>
                  <a:lnTo>
                    <a:pt x="665911" y="19456"/>
                  </a:lnTo>
                  <a:lnTo>
                    <a:pt x="619493" y="26758"/>
                  </a:lnTo>
                  <a:lnTo>
                    <a:pt x="574052" y="36804"/>
                  </a:lnTo>
                  <a:lnTo>
                    <a:pt x="529653" y="49542"/>
                  </a:lnTo>
                  <a:lnTo>
                    <a:pt x="486410" y="64846"/>
                  </a:lnTo>
                  <a:lnTo>
                    <a:pt x="444385" y="82638"/>
                  </a:lnTo>
                  <a:lnTo>
                    <a:pt x="403694" y="102844"/>
                  </a:lnTo>
                  <a:lnTo>
                    <a:pt x="364413" y="125361"/>
                  </a:lnTo>
                  <a:lnTo>
                    <a:pt x="326644" y="150101"/>
                  </a:lnTo>
                  <a:lnTo>
                    <a:pt x="290449" y="176961"/>
                  </a:lnTo>
                  <a:lnTo>
                    <a:pt x="255955" y="205879"/>
                  </a:lnTo>
                  <a:lnTo>
                    <a:pt x="223227" y="236740"/>
                  </a:lnTo>
                  <a:lnTo>
                    <a:pt x="192366" y="269468"/>
                  </a:lnTo>
                  <a:lnTo>
                    <a:pt x="163449" y="303974"/>
                  </a:lnTo>
                  <a:lnTo>
                    <a:pt x="136588" y="340156"/>
                  </a:lnTo>
                  <a:lnTo>
                    <a:pt x="111848" y="377926"/>
                  </a:lnTo>
                  <a:lnTo>
                    <a:pt x="89331" y="417207"/>
                  </a:lnTo>
                  <a:lnTo>
                    <a:pt x="69126" y="457898"/>
                  </a:lnTo>
                  <a:lnTo>
                    <a:pt x="51333" y="499922"/>
                  </a:lnTo>
                  <a:lnTo>
                    <a:pt x="36017" y="543166"/>
                  </a:lnTo>
                  <a:lnTo>
                    <a:pt x="23291" y="587565"/>
                  </a:lnTo>
                  <a:lnTo>
                    <a:pt x="13246" y="633018"/>
                  </a:lnTo>
                  <a:lnTo>
                    <a:pt x="5943" y="679424"/>
                  </a:lnTo>
                  <a:lnTo>
                    <a:pt x="1511" y="726706"/>
                  </a:lnTo>
                  <a:lnTo>
                    <a:pt x="0" y="774788"/>
                  </a:lnTo>
                  <a:lnTo>
                    <a:pt x="1511" y="822858"/>
                  </a:lnTo>
                  <a:lnTo>
                    <a:pt x="5943" y="870140"/>
                  </a:lnTo>
                  <a:lnTo>
                    <a:pt x="13246" y="916559"/>
                  </a:lnTo>
                  <a:lnTo>
                    <a:pt x="23291" y="961999"/>
                  </a:lnTo>
                  <a:lnTo>
                    <a:pt x="36017" y="1006398"/>
                  </a:lnTo>
                  <a:lnTo>
                    <a:pt x="51333" y="1049655"/>
                  </a:lnTo>
                  <a:lnTo>
                    <a:pt x="69126" y="1091666"/>
                  </a:lnTo>
                  <a:lnTo>
                    <a:pt x="89331" y="1132357"/>
                  </a:lnTo>
                  <a:lnTo>
                    <a:pt x="111848" y="1171638"/>
                  </a:lnTo>
                  <a:lnTo>
                    <a:pt x="136588" y="1209421"/>
                  </a:lnTo>
                  <a:lnTo>
                    <a:pt x="163449" y="1245603"/>
                  </a:lnTo>
                  <a:lnTo>
                    <a:pt x="192366" y="1280096"/>
                  </a:lnTo>
                  <a:lnTo>
                    <a:pt x="223227" y="1312824"/>
                  </a:lnTo>
                  <a:lnTo>
                    <a:pt x="255955" y="1343685"/>
                  </a:lnTo>
                  <a:lnTo>
                    <a:pt x="290449" y="1372603"/>
                  </a:lnTo>
                  <a:lnTo>
                    <a:pt x="326644" y="1399476"/>
                  </a:lnTo>
                  <a:lnTo>
                    <a:pt x="364413" y="1424203"/>
                  </a:lnTo>
                  <a:lnTo>
                    <a:pt x="403694" y="1446720"/>
                  </a:lnTo>
                  <a:lnTo>
                    <a:pt x="444385" y="1466926"/>
                  </a:lnTo>
                  <a:lnTo>
                    <a:pt x="486410" y="1484718"/>
                  </a:lnTo>
                  <a:lnTo>
                    <a:pt x="529653" y="1500035"/>
                  </a:lnTo>
                  <a:lnTo>
                    <a:pt x="574052" y="1512760"/>
                  </a:lnTo>
                  <a:lnTo>
                    <a:pt x="619493" y="1522806"/>
                  </a:lnTo>
                  <a:lnTo>
                    <a:pt x="665911" y="1530108"/>
                  </a:lnTo>
                  <a:lnTo>
                    <a:pt x="713193" y="1534541"/>
                  </a:lnTo>
                  <a:lnTo>
                    <a:pt x="761263" y="1536052"/>
                  </a:lnTo>
                  <a:lnTo>
                    <a:pt x="809345" y="1534541"/>
                  </a:lnTo>
                  <a:lnTo>
                    <a:pt x="856627" y="1530108"/>
                  </a:lnTo>
                  <a:lnTo>
                    <a:pt x="903046" y="1522806"/>
                  </a:lnTo>
                  <a:lnTo>
                    <a:pt x="948486" y="1512760"/>
                  </a:lnTo>
                  <a:lnTo>
                    <a:pt x="992886" y="1500035"/>
                  </a:lnTo>
                  <a:lnTo>
                    <a:pt x="1036129" y="1484718"/>
                  </a:lnTo>
                  <a:lnTo>
                    <a:pt x="1078153" y="1466926"/>
                  </a:lnTo>
                  <a:lnTo>
                    <a:pt x="1118844" y="1446720"/>
                  </a:lnTo>
                  <a:lnTo>
                    <a:pt x="1158125" y="1424203"/>
                  </a:lnTo>
                  <a:lnTo>
                    <a:pt x="1195895" y="1399476"/>
                  </a:lnTo>
                  <a:lnTo>
                    <a:pt x="1232077" y="1372603"/>
                  </a:lnTo>
                  <a:lnTo>
                    <a:pt x="1266583" y="1343685"/>
                  </a:lnTo>
                  <a:lnTo>
                    <a:pt x="1299311" y="1312824"/>
                  </a:lnTo>
                  <a:lnTo>
                    <a:pt x="1330172" y="1280096"/>
                  </a:lnTo>
                  <a:lnTo>
                    <a:pt x="1359090" y="1245603"/>
                  </a:lnTo>
                  <a:lnTo>
                    <a:pt x="1385951" y="1209421"/>
                  </a:lnTo>
                  <a:lnTo>
                    <a:pt x="1410690" y="1171638"/>
                  </a:lnTo>
                  <a:lnTo>
                    <a:pt x="1433207" y="1132357"/>
                  </a:lnTo>
                  <a:lnTo>
                    <a:pt x="1453413" y="1091666"/>
                  </a:lnTo>
                  <a:lnTo>
                    <a:pt x="1471206" y="1049655"/>
                  </a:lnTo>
                  <a:lnTo>
                    <a:pt x="1486522" y="1006398"/>
                  </a:lnTo>
                  <a:lnTo>
                    <a:pt x="1499247" y="961999"/>
                  </a:lnTo>
                  <a:lnTo>
                    <a:pt x="1509293" y="916559"/>
                  </a:lnTo>
                  <a:lnTo>
                    <a:pt x="1516595" y="870140"/>
                  </a:lnTo>
                  <a:lnTo>
                    <a:pt x="1521028" y="822858"/>
                  </a:lnTo>
                  <a:lnTo>
                    <a:pt x="1522539" y="774788"/>
                  </a:lnTo>
                  <a:close/>
                </a:path>
                <a:path w="7840344" h="1536065">
                  <a:moveTo>
                    <a:pt x="4534878" y="765276"/>
                  </a:moveTo>
                  <a:lnTo>
                    <a:pt x="4533404" y="717804"/>
                  </a:lnTo>
                  <a:lnTo>
                    <a:pt x="4529010" y="671106"/>
                  </a:lnTo>
                  <a:lnTo>
                    <a:pt x="4521809" y="625284"/>
                  </a:lnTo>
                  <a:lnTo>
                    <a:pt x="4511878" y="580402"/>
                  </a:lnTo>
                  <a:lnTo>
                    <a:pt x="4499318" y="536562"/>
                  </a:lnTo>
                  <a:lnTo>
                    <a:pt x="4484205" y="493852"/>
                  </a:lnTo>
                  <a:lnTo>
                    <a:pt x="4466628" y="452361"/>
                  </a:lnTo>
                  <a:lnTo>
                    <a:pt x="4446676" y="412178"/>
                  </a:lnTo>
                  <a:lnTo>
                    <a:pt x="4424438" y="373380"/>
                  </a:lnTo>
                  <a:lnTo>
                    <a:pt x="4412488" y="355130"/>
                  </a:lnTo>
                  <a:lnTo>
                    <a:pt x="4400016" y="336080"/>
                  </a:lnTo>
                  <a:lnTo>
                    <a:pt x="4373473" y="300342"/>
                  </a:lnTo>
                  <a:lnTo>
                    <a:pt x="4344924" y="266280"/>
                  </a:lnTo>
                  <a:lnTo>
                    <a:pt x="4314456" y="233959"/>
                  </a:lnTo>
                  <a:lnTo>
                    <a:pt x="4282135" y="203479"/>
                  </a:lnTo>
                  <a:lnTo>
                    <a:pt x="4248061" y="174929"/>
                  </a:lnTo>
                  <a:lnTo>
                    <a:pt x="4212336" y="148399"/>
                  </a:lnTo>
                  <a:lnTo>
                    <a:pt x="4175023" y="123977"/>
                  </a:lnTo>
                  <a:lnTo>
                    <a:pt x="4136237" y="101739"/>
                  </a:lnTo>
                  <a:lnTo>
                    <a:pt x="4096054" y="81788"/>
                  </a:lnTo>
                  <a:lnTo>
                    <a:pt x="4054564" y="64211"/>
                  </a:lnTo>
                  <a:lnTo>
                    <a:pt x="4011853" y="49098"/>
                  </a:lnTo>
                  <a:lnTo>
                    <a:pt x="3985895" y="41656"/>
                  </a:lnTo>
                  <a:lnTo>
                    <a:pt x="3985895" y="637705"/>
                  </a:lnTo>
                  <a:lnTo>
                    <a:pt x="3970083" y="791743"/>
                  </a:lnTo>
                  <a:lnTo>
                    <a:pt x="3847782" y="791743"/>
                  </a:lnTo>
                  <a:lnTo>
                    <a:pt x="3847782" y="1227721"/>
                  </a:lnTo>
                  <a:lnTo>
                    <a:pt x="3666553" y="1227721"/>
                  </a:lnTo>
                  <a:lnTo>
                    <a:pt x="3666553" y="791743"/>
                  </a:lnTo>
                  <a:lnTo>
                    <a:pt x="3580409" y="791743"/>
                  </a:lnTo>
                  <a:lnTo>
                    <a:pt x="3580409" y="637679"/>
                  </a:lnTo>
                  <a:lnTo>
                    <a:pt x="3666553" y="637679"/>
                  </a:lnTo>
                  <a:lnTo>
                    <a:pt x="3666655" y="536562"/>
                  </a:lnTo>
                  <a:lnTo>
                    <a:pt x="3668865" y="505421"/>
                  </a:lnTo>
                  <a:lnTo>
                    <a:pt x="3691636" y="436067"/>
                  </a:lnTo>
                  <a:lnTo>
                    <a:pt x="3714915" y="404634"/>
                  </a:lnTo>
                  <a:lnTo>
                    <a:pt x="3748036" y="378904"/>
                  </a:lnTo>
                  <a:lnTo>
                    <a:pt x="3792410" y="361505"/>
                  </a:lnTo>
                  <a:lnTo>
                    <a:pt x="3849446" y="355130"/>
                  </a:lnTo>
                  <a:lnTo>
                    <a:pt x="3983685" y="355638"/>
                  </a:lnTo>
                  <a:lnTo>
                    <a:pt x="3983685" y="505193"/>
                  </a:lnTo>
                  <a:lnTo>
                    <a:pt x="3886212" y="505193"/>
                  </a:lnTo>
                  <a:lnTo>
                    <a:pt x="3873512" y="506971"/>
                  </a:lnTo>
                  <a:lnTo>
                    <a:pt x="3847820" y="547166"/>
                  </a:lnTo>
                  <a:lnTo>
                    <a:pt x="3847820" y="637705"/>
                  </a:lnTo>
                  <a:lnTo>
                    <a:pt x="3985895" y="637705"/>
                  </a:lnTo>
                  <a:lnTo>
                    <a:pt x="3985895" y="41656"/>
                  </a:lnTo>
                  <a:lnTo>
                    <a:pt x="3923131" y="26593"/>
                  </a:lnTo>
                  <a:lnTo>
                    <a:pt x="3877297" y="19392"/>
                  </a:lnTo>
                  <a:lnTo>
                    <a:pt x="3830612" y="15011"/>
                  </a:lnTo>
                  <a:lnTo>
                    <a:pt x="3783139" y="13525"/>
                  </a:lnTo>
                  <a:lnTo>
                    <a:pt x="3735667" y="15011"/>
                  </a:lnTo>
                  <a:lnTo>
                    <a:pt x="3688969" y="19392"/>
                  </a:lnTo>
                  <a:lnTo>
                    <a:pt x="3643134" y="26593"/>
                  </a:lnTo>
                  <a:lnTo>
                    <a:pt x="3598253" y="36525"/>
                  </a:lnTo>
                  <a:lnTo>
                    <a:pt x="3554412" y="49098"/>
                  </a:lnTo>
                  <a:lnTo>
                    <a:pt x="3511702" y="64211"/>
                  </a:lnTo>
                  <a:lnTo>
                    <a:pt x="3470211" y="81788"/>
                  </a:lnTo>
                  <a:lnTo>
                    <a:pt x="3430028" y="101739"/>
                  </a:lnTo>
                  <a:lnTo>
                    <a:pt x="3391243" y="123977"/>
                  </a:lnTo>
                  <a:lnTo>
                    <a:pt x="3353930" y="148399"/>
                  </a:lnTo>
                  <a:lnTo>
                    <a:pt x="3318205" y="174929"/>
                  </a:lnTo>
                  <a:lnTo>
                    <a:pt x="3284131" y="203479"/>
                  </a:lnTo>
                  <a:lnTo>
                    <a:pt x="3251822" y="233959"/>
                  </a:lnTo>
                  <a:lnTo>
                    <a:pt x="3221342" y="266280"/>
                  </a:lnTo>
                  <a:lnTo>
                    <a:pt x="3192792" y="300342"/>
                  </a:lnTo>
                  <a:lnTo>
                    <a:pt x="3166262" y="336080"/>
                  </a:lnTo>
                  <a:lnTo>
                    <a:pt x="3141827" y="373380"/>
                  </a:lnTo>
                  <a:lnTo>
                    <a:pt x="3119602" y="412178"/>
                  </a:lnTo>
                  <a:lnTo>
                    <a:pt x="3099651" y="452361"/>
                  </a:lnTo>
                  <a:lnTo>
                    <a:pt x="3082074" y="493852"/>
                  </a:lnTo>
                  <a:lnTo>
                    <a:pt x="3066948" y="536562"/>
                  </a:lnTo>
                  <a:lnTo>
                    <a:pt x="3054388" y="580402"/>
                  </a:lnTo>
                  <a:lnTo>
                    <a:pt x="3044456" y="625284"/>
                  </a:lnTo>
                  <a:lnTo>
                    <a:pt x="3037255" y="671106"/>
                  </a:lnTo>
                  <a:lnTo>
                    <a:pt x="3032874" y="717804"/>
                  </a:lnTo>
                  <a:lnTo>
                    <a:pt x="3031388" y="765276"/>
                  </a:lnTo>
                  <a:lnTo>
                    <a:pt x="3032874" y="812749"/>
                  </a:lnTo>
                  <a:lnTo>
                    <a:pt x="3037255" y="859447"/>
                  </a:lnTo>
                  <a:lnTo>
                    <a:pt x="3044456" y="905281"/>
                  </a:lnTo>
                  <a:lnTo>
                    <a:pt x="3054388" y="950163"/>
                  </a:lnTo>
                  <a:lnTo>
                    <a:pt x="3066948" y="993990"/>
                  </a:lnTo>
                  <a:lnTo>
                    <a:pt x="3082074" y="1036701"/>
                  </a:lnTo>
                  <a:lnTo>
                    <a:pt x="3099651" y="1078204"/>
                  </a:lnTo>
                  <a:lnTo>
                    <a:pt x="3119602" y="1118387"/>
                  </a:lnTo>
                  <a:lnTo>
                    <a:pt x="3141827" y="1157173"/>
                  </a:lnTo>
                  <a:lnTo>
                    <a:pt x="3166262" y="1194473"/>
                  </a:lnTo>
                  <a:lnTo>
                    <a:pt x="3192792" y="1230210"/>
                  </a:lnTo>
                  <a:lnTo>
                    <a:pt x="3221342" y="1264272"/>
                  </a:lnTo>
                  <a:lnTo>
                    <a:pt x="3251822" y="1296593"/>
                  </a:lnTo>
                  <a:lnTo>
                    <a:pt x="3284131" y="1327073"/>
                  </a:lnTo>
                  <a:lnTo>
                    <a:pt x="3318205" y="1355623"/>
                  </a:lnTo>
                  <a:lnTo>
                    <a:pt x="3353930" y="1382153"/>
                  </a:lnTo>
                  <a:lnTo>
                    <a:pt x="3391243" y="1406588"/>
                  </a:lnTo>
                  <a:lnTo>
                    <a:pt x="3430028" y="1428813"/>
                  </a:lnTo>
                  <a:lnTo>
                    <a:pt x="3470211" y="1448765"/>
                  </a:lnTo>
                  <a:lnTo>
                    <a:pt x="3511702" y="1466342"/>
                  </a:lnTo>
                  <a:lnTo>
                    <a:pt x="3554412" y="1481455"/>
                  </a:lnTo>
                  <a:lnTo>
                    <a:pt x="3598253" y="1494028"/>
                  </a:lnTo>
                  <a:lnTo>
                    <a:pt x="3643134" y="1503959"/>
                  </a:lnTo>
                  <a:lnTo>
                    <a:pt x="3688969" y="1511160"/>
                  </a:lnTo>
                  <a:lnTo>
                    <a:pt x="3735667" y="1515541"/>
                  </a:lnTo>
                  <a:lnTo>
                    <a:pt x="3783139" y="1517027"/>
                  </a:lnTo>
                  <a:lnTo>
                    <a:pt x="3830612" y="1515541"/>
                  </a:lnTo>
                  <a:lnTo>
                    <a:pt x="3877297" y="1511160"/>
                  </a:lnTo>
                  <a:lnTo>
                    <a:pt x="3923131" y="1503959"/>
                  </a:lnTo>
                  <a:lnTo>
                    <a:pt x="3968013" y="1494028"/>
                  </a:lnTo>
                  <a:lnTo>
                    <a:pt x="4011853" y="1481455"/>
                  </a:lnTo>
                  <a:lnTo>
                    <a:pt x="4054564" y="1466342"/>
                  </a:lnTo>
                  <a:lnTo>
                    <a:pt x="4096054" y="1448765"/>
                  </a:lnTo>
                  <a:lnTo>
                    <a:pt x="4136237" y="1428813"/>
                  </a:lnTo>
                  <a:lnTo>
                    <a:pt x="4175023" y="1406588"/>
                  </a:lnTo>
                  <a:lnTo>
                    <a:pt x="4212336" y="1382153"/>
                  </a:lnTo>
                  <a:lnTo>
                    <a:pt x="4248061" y="1355623"/>
                  </a:lnTo>
                  <a:lnTo>
                    <a:pt x="4282135" y="1327073"/>
                  </a:lnTo>
                  <a:lnTo>
                    <a:pt x="4314456" y="1296593"/>
                  </a:lnTo>
                  <a:lnTo>
                    <a:pt x="4344924" y="1264272"/>
                  </a:lnTo>
                  <a:lnTo>
                    <a:pt x="4373473" y="1230210"/>
                  </a:lnTo>
                  <a:lnTo>
                    <a:pt x="4400016" y="1194473"/>
                  </a:lnTo>
                  <a:lnTo>
                    <a:pt x="4424438" y="1157173"/>
                  </a:lnTo>
                  <a:lnTo>
                    <a:pt x="4446676" y="1118387"/>
                  </a:lnTo>
                  <a:lnTo>
                    <a:pt x="4466628" y="1078204"/>
                  </a:lnTo>
                  <a:lnTo>
                    <a:pt x="4484205" y="1036701"/>
                  </a:lnTo>
                  <a:lnTo>
                    <a:pt x="4499318" y="993990"/>
                  </a:lnTo>
                  <a:lnTo>
                    <a:pt x="4511878" y="950163"/>
                  </a:lnTo>
                  <a:lnTo>
                    <a:pt x="4521809" y="905281"/>
                  </a:lnTo>
                  <a:lnTo>
                    <a:pt x="4529010" y="859447"/>
                  </a:lnTo>
                  <a:lnTo>
                    <a:pt x="4533404" y="812749"/>
                  </a:lnTo>
                  <a:lnTo>
                    <a:pt x="4534878" y="765276"/>
                  </a:lnTo>
                  <a:close/>
                </a:path>
                <a:path w="7840344" h="1536065">
                  <a:moveTo>
                    <a:pt x="6916013" y="661797"/>
                  </a:moveTo>
                  <a:lnTo>
                    <a:pt x="6793293" y="661797"/>
                  </a:lnTo>
                  <a:lnTo>
                    <a:pt x="6793293" y="1031024"/>
                  </a:lnTo>
                  <a:lnTo>
                    <a:pt x="6916013" y="1031024"/>
                  </a:lnTo>
                  <a:lnTo>
                    <a:pt x="6916013" y="661797"/>
                  </a:lnTo>
                  <a:close/>
                </a:path>
                <a:path w="7840344" h="1536065">
                  <a:moveTo>
                    <a:pt x="7358583" y="819226"/>
                  </a:moveTo>
                  <a:lnTo>
                    <a:pt x="7351636" y="758418"/>
                  </a:lnTo>
                  <a:lnTo>
                    <a:pt x="7348080" y="749922"/>
                  </a:lnTo>
                  <a:lnTo>
                    <a:pt x="7333589" y="715340"/>
                  </a:lnTo>
                  <a:lnTo>
                    <a:pt x="7333056" y="714082"/>
                  </a:lnTo>
                  <a:lnTo>
                    <a:pt x="7332091" y="711771"/>
                  </a:lnTo>
                  <a:lnTo>
                    <a:pt x="7301890" y="678916"/>
                  </a:lnTo>
                  <a:lnTo>
                    <a:pt x="7262965" y="659485"/>
                  </a:lnTo>
                  <a:lnTo>
                    <a:pt x="7217245" y="653084"/>
                  </a:lnTo>
                  <a:lnTo>
                    <a:pt x="7174789" y="659079"/>
                  </a:lnTo>
                  <a:lnTo>
                    <a:pt x="7143648" y="674141"/>
                  </a:lnTo>
                  <a:lnTo>
                    <a:pt x="7121665" y="693915"/>
                  </a:lnTo>
                  <a:lnTo>
                    <a:pt x="7106679" y="714044"/>
                  </a:lnTo>
                  <a:lnTo>
                    <a:pt x="7106679" y="661797"/>
                  </a:lnTo>
                  <a:lnTo>
                    <a:pt x="7106640" y="714082"/>
                  </a:lnTo>
                  <a:lnTo>
                    <a:pt x="7106640" y="715340"/>
                  </a:lnTo>
                  <a:lnTo>
                    <a:pt x="7105853" y="715340"/>
                  </a:lnTo>
                  <a:lnTo>
                    <a:pt x="7106120" y="714908"/>
                  </a:lnTo>
                  <a:lnTo>
                    <a:pt x="7106437" y="714502"/>
                  </a:lnTo>
                  <a:lnTo>
                    <a:pt x="7106640" y="714082"/>
                  </a:lnTo>
                  <a:lnTo>
                    <a:pt x="7106640" y="661797"/>
                  </a:lnTo>
                  <a:lnTo>
                    <a:pt x="6983958" y="661797"/>
                  </a:lnTo>
                  <a:lnTo>
                    <a:pt x="6984632" y="734085"/>
                  </a:lnTo>
                  <a:lnTo>
                    <a:pt x="6984555" y="859383"/>
                  </a:lnTo>
                  <a:lnTo>
                    <a:pt x="6984187" y="978192"/>
                  </a:lnTo>
                  <a:lnTo>
                    <a:pt x="6983958" y="1031024"/>
                  </a:lnTo>
                  <a:lnTo>
                    <a:pt x="7106679" y="1031024"/>
                  </a:lnTo>
                  <a:lnTo>
                    <a:pt x="7106793" y="819226"/>
                  </a:lnTo>
                  <a:lnTo>
                    <a:pt x="7119518" y="778510"/>
                  </a:lnTo>
                  <a:lnTo>
                    <a:pt x="7150773" y="753833"/>
                  </a:lnTo>
                  <a:lnTo>
                    <a:pt x="7173684" y="749922"/>
                  </a:lnTo>
                  <a:lnTo>
                    <a:pt x="7202119" y="755992"/>
                  </a:lnTo>
                  <a:lnTo>
                    <a:pt x="7221410" y="773074"/>
                  </a:lnTo>
                  <a:lnTo>
                    <a:pt x="7232370" y="799439"/>
                  </a:lnTo>
                  <a:lnTo>
                    <a:pt x="7235838" y="833424"/>
                  </a:lnTo>
                  <a:lnTo>
                    <a:pt x="7235838" y="1030986"/>
                  </a:lnTo>
                  <a:lnTo>
                    <a:pt x="7358583" y="1030986"/>
                  </a:lnTo>
                  <a:lnTo>
                    <a:pt x="7358583" y="819226"/>
                  </a:lnTo>
                  <a:close/>
                </a:path>
                <a:path w="7840344" h="1536065">
                  <a:moveTo>
                    <a:pt x="7839824" y="761276"/>
                  </a:moveTo>
                  <a:lnTo>
                    <a:pt x="7838326" y="713193"/>
                  </a:lnTo>
                  <a:lnTo>
                    <a:pt x="7833881" y="665911"/>
                  </a:lnTo>
                  <a:lnTo>
                    <a:pt x="7826591" y="619493"/>
                  </a:lnTo>
                  <a:lnTo>
                    <a:pt x="7816532" y="574052"/>
                  </a:lnTo>
                  <a:lnTo>
                    <a:pt x="7803807" y="529653"/>
                  </a:lnTo>
                  <a:lnTo>
                    <a:pt x="7788503" y="486410"/>
                  </a:lnTo>
                  <a:lnTo>
                    <a:pt x="7770698" y="444385"/>
                  </a:lnTo>
                  <a:lnTo>
                    <a:pt x="7750492" y="403694"/>
                  </a:lnTo>
                  <a:lnTo>
                    <a:pt x="7727975" y="364413"/>
                  </a:lnTo>
                  <a:lnTo>
                    <a:pt x="7703248" y="326644"/>
                  </a:lnTo>
                  <a:lnTo>
                    <a:pt x="7676375" y="290461"/>
                  </a:lnTo>
                  <a:lnTo>
                    <a:pt x="7647470" y="255955"/>
                  </a:lnTo>
                  <a:lnTo>
                    <a:pt x="7616596" y="223227"/>
                  </a:lnTo>
                  <a:lnTo>
                    <a:pt x="7583868" y="192366"/>
                  </a:lnTo>
                  <a:lnTo>
                    <a:pt x="7549375" y="163449"/>
                  </a:lnTo>
                  <a:lnTo>
                    <a:pt x="7513193" y="136588"/>
                  </a:lnTo>
                  <a:lnTo>
                    <a:pt x="7482243" y="116332"/>
                  </a:lnTo>
                  <a:lnTo>
                    <a:pt x="7482243" y="405104"/>
                  </a:lnTo>
                  <a:lnTo>
                    <a:pt x="7482243" y="1105598"/>
                  </a:lnTo>
                  <a:lnTo>
                    <a:pt x="7477531" y="1128382"/>
                  </a:lnTo>
                  <a:lnTo>
                    <a:pt x="7464666" y="1147000"/>
                  </a:lnTo>
                  <a:lnTo>
                    <a:pt x="7445578" y="1159560"/>
                  </a:lnTo>
                  <a:lnTo>
                    <a:pt x="7422185" y="1164158"/>
                  </a:lnTo>
                  <a:lnTo>
                    <a:pt x="6729755" y="1164158"/>
                  </a:lnTo>
                  <a:lnTo>
                    <a:pt x="6706413" y="1159560"/>
                  </a:lnTo>
                  <a:lnTo>
                    <a:pt x="6687337" y="1147013"/>
                  </a:lnTo>
                  <a:lnTo>
                    <a:pt x="6674459" y="1128395"/>
                  </a:lnTo>
                  <a:lnTo>
                    <a:pt x="6669748" y="1105598"/>
                  </a:lnTo>
                  <a:lnTo>
                    <a:pt x="6669748" y="405104"/>
                  </a:lnTo>
                  <a:lnTo>
                    <a:pt x="6674459" y="382320"/>
                  </a:lnTo>
                  <a:lnTo>
                    <a:pt x="6687325" y="363702"/>
                  </a:lnTo>
                  <a:lnTo>
                    <a:pt x="6706400" y="351142"/>
                  </a:lnTo>
                  <a:lnTo>
                    <a:pt x="6729755" y="346544"/>
                  </a:lnTo>
                  <a:lnTo>
                    <a:pt x="7422185" y="346544"/>
                  </a:lnTo>
                  <a:lnTo>
                    <a:pt x="7445540" y="351142"/>
                  </a:lnTo>
                  <a:lnTo>
                    <a:pt x="7464641" y="363689"/>
                  </a:lnTo>
                  <a:lnTo>
                    <a:pt x="7477519" y="382308"/>
                  </a:lnTo>
                  <a:lnTo>
                    <a:pt x="7482243" y="405104"/>
                  </a:lnTo>
                  <a:lnTo>
                    <a:pt x="7482243" y="116332"/>
                  </a:lnTo>
                  <a:lnTo>
                    <a:pt x="7436129" y="89331"/>
                  </a:lnTo>
                  <a:lnTo>
                    <a:pt x="7395438" y="69126"/>
                  </a:lnTo>
                  <a:lnTo>
                    <a:pt x="7353427" y="51333"/>
                  </a:lnTo>
                  <a:lnTo>
                    <a:pt x="7310171" y="36017"/>
                  </a:lnTo>
                  <a:lnTo>
                    <a:pt x="7265771" y="23291"/>
                  </a:lnTo>
                  <a:lnTo>
                    <a:pt x="7220331" y="13246"/>
                  </a:lnTo>
                  <a:lnTo>
                    <a:pt x="7173912" y="5943"/>
                  </a:lnTo>
                  <a:lnTo>
                    <a:pt x="7126630" y="1511"/>
                  </a:lnTo>
                  <a:lnTo>
                    <a:pt x="7078561" y="0"/>
                  </a:lnTo>
                  <a:lnTo>
                    <a:pt x="7030491" y="1511"/>
                  </a:lnTo>
                  <a:lnTo>
                    <a:pt x="6983196" y="5943"/>
                  </a:lnTo>
                  <a:lnTo>
                    <a:pt x="6936791" y="13246"/>
                  </a:lnTo>
                  <a:lnTo>
                    <a:pt x="6891337" y="23291"/>
                  </a:lnTo>
                  <a:lnTo>
                    <a:pt x="6846938" y="36017"/>
                  </a:lnTo>
                  <a:lnTo>
                    <a:pt x="6803695" y="51333"/>
                  </a:lnTo>
                  <a:lnTo>
                    <a:pt x="6761670" y="69126"/>
                  </a:lnTo>
                  <a:lnTo>
                    <a:pt x="6720980" y="89331"/>
                  </a:lnTo>
                  <a:lnTo>
                    <a:pt x="6681698" y="111848"/>
                  </a:lnTo>
                  <a:lnTo>
                    <a:pt x="6643929" y="136588"/>
                  </a:lnTo>
                  <a:lnTo>
                    <a:pt x="6607746" y="163449"/>
                  </a:lnTo>
                  <a:lnTo>
                    <a:pt x="6573240" y="192366"/>
                  </a:lnTo>
                  <a:lnTo>
                    <a:pt x="6540513" y="223227"/>
                  </a:lnTo>
                  <a:lnTo>
                    <a:pt x="6509652" y="255955"/>
                  </a:lnTo>
                  <a:lnTo>
                    <a:pt x="6480746" y="290461"/>
                  </a:lnTo>
                  <a:lnTo>
                    <a:pt x="6453873" y="326644"/>
                  </a:lnTo>
                  <a:lnTo>
                    <a:pt x="6429134" y="364413"/>
                  </a:lnTo>
                  <a:lnTo>
                    <a:pt x="6406616" y="403694"/>
                  </a:lnTo>
                  <a:lnTo>
                    <a:pt x="6386423" y="444385"/>
                  </a:lnTo>
                  <a:lnTo>
                    <a:pt x="6368618" y="486410"/>
                  </a:lnTo>
                  <a:lnTo>
                    <a:pt x="6353315" y="529653"/>
                  </a:lnTo>
                  <a:lnTo>
                    <a:pt x="6340589" y="574052"/>
                  </a:lnTo>
                  <a:lnTo>
                    <a:pt x="6330531" y="619493"/>
                  </a:lnTo>
                  <a:lnTo>
                    <a:pt x="6323241" y="665911"/>
                  </a:lnTo>
                  <a:lnTo>
                    <a:pt x="6318796" y="713193"/>
                  </a:lnTo>
                  <a:lnTo>
                    <a:pt x="6317297" y="761276"/>
                  </a:lnTo>
                  <a:lnTo>
                    <a:pt x="6318796" y="809345"/>
                  </a:lnTo>
                  <a:lnTo>
                    <a:pt x="6323241" y="856627"/>
                  </a:lnTo>
                  <a:lnTo>
                    <a:pt x="6330531" y="903046"/>
                  </a:lnTo>
                  <a:lnTo>
                    <a:pt x="6340589" y="948486"/>
                  </a:lnTo>
                  <a:lnTo>
                    <a:pt x="6353315" y="992886"/>
                  </a:lnTo>
                  <a:lnTo>
                    <a:pt x="6368618" y="1036129"/>
                  </a:lnTo>
                  <a:lnTo>
                    <a:pt x="6386423" y="1078153"/>
                  </a:lnTo>
                  <a:lnTo>
                    <a:pt x="6406616" y="1118844"/>
                  </a:lnTo>
                  <a:lnTo>
                    <a:pt x="6429134" y="1158125"/>
                  </a:lnTo>
                  <a:lnTo>
                    <a:pt x="6453873" y="1195895"/>
                  </a:lnTo>
                  <a:lnTo>
                    <a:pt x="6480746" y="1232090"/>
                  </a:lnTo>
                  <a:lnTo>
                    <a:pt x="6509652" y="1266583"/>
                  </a:lnTo>
                  <a:lnTo>
                    <a:pt x="6540513" y="1299311"/>
                  </a:lnTo>
                  <a:lnTo>
                    <a:pt x="6573240" y="1330172"/>
                  </a:lnTo>
                  <a:lnTo>
                    <a:pt x="6607746" y="1359090"/>
                  </a:lnTo>
                  <a:lnTo>
                    <a:pt x="6643929" y="1385951"/>
                  </a:lnTo>
                  <a:lnTo>
                    <a:pt x="6681698" y="1410690"/>
                  </a:lnTo>
                  <a:lnTo>
                    <a:pt x="6720980" y="1433207"/>
                  </a:lnTo>
                  <a:lnTo>
                    <a:pt x="6761670" y="1453413"/>
                  </a:lnTo>
                  <a:lnTo>
                    <a:pt x="6803695" y="1471206"/>
                  </a:lnTo>
                  <a:lnTo>
                    <a:pt x="6846938" y="1486522"/>
                  </a:lnTo>
                  <a:lnTo>
                    <a:pt x="6891337" y="1499247"/>
                  </a:lnTo>
                  <a:lnTo>
                    <a:pt x="6936791" y="1509293"/>
                  </a:lnTo>
                  <a:lnTo>
                    <a:pt x="6983196" y="1516595"/>
                  </a:lnTo>
                  <a:lnTo>
                    <a:pt x="7030491" y="1521028"/>
                  </a:lnTo>
                  <a:lnTo>
                    <a:pt x="7078561" y="1522539"/>
                  </a:lnTo>
                  <a:lnTo>
                    <a:pt x="7126630" y="1521028"/>
                  </a:lnTo>
                  <a:lnTo>
                    <a:pt x="7173912" y="1516595"/>
                  </a:lnTo>
                  <a:lnTo>
                    <a:pt x="7220331" y="1509293"/>
                  </a:lnTo>
                  <a:lnTo>
                    <a:pt x="7265771" y="1499247"/>
                  </a:lnTo>
                  <a:lnTo>
                    <a:pt x="7310171" y="1486522"/>
                  </a:lnTo>
                  <a:lnTo>
                    <a:pt x="7353427" y="1471206"/>
                  </a:lnTo>
                  <a:lnTo>
                    <a:pt x="7395438" y="1453413"/>
                  </a:lnTo>
                  <a:lnTo>
                    <a:pt x="7436129" y="1433207"/>
                  </a:lnTo>
                  <a:lnTo>
                    <a:pt x="7475410" y="1410690"/>
                  </a:lnTo>
                  <a:lnTo>
                    <a:pt x="7513193" y="1385951"/>
                  </a:lnTo>
                  <a:lnTo>
                    <a:pt x="7549375" y="1359090"/>
                  </a:lnTo>
                  <a:lnTo>
                    <a:pt x="7583868" y="1330172"/>
                  </a:lnTo>
                  <a:lnTo>
                    <a:pt x="7616596" y="1299311"/>
                  </a:lnTo>
                  <a:lnTo>
                    <a:pt x="7647470" y="1266583"/>
                  </a:lnTo>
                  <a:lnTo>
                    <a:pt x="7676375" y="1232090"/>
                  </a:lnTo>
                  <a:lnTo>
                    <a:pt x="7703248" y="1195895"/>
                  </a:lnTo>
                  <a:lnTo>
                    <a:pt x="7724026" y="1164158"/>
                  </a:lnTo>
                  <a:lnTo>
                    <a:pt x="7727975" y="1158125"/>
                  </a:lnTo>
                  <a:lnTo>
                    <a:pt x="7750492" y="1118844"/>
                  </a:lnTo>
                  <a:lnTo>
                    <a:pt x="7770698" y="1078153"/>
                  </a:lnTo>
                  <a:lnTo>
                    <a:pt x="7788503" y="1036129"/>
                  </a:lnTo>
                  <a:lnTo>
                    <a:pt x="7803807" y="992886"/>
                  </a:lnTo>
                  <a:lnTo>
                    <a:pt x="7816532" y="948486"/>
                  </a:lnTo>
                  <a:lnTo>
                    <a:pt x="7826591" y="903046"/>
                  </a:lnTo>
                  <a:lnTo>
                    <a:pt x="7833881" y="856627"/>
                  </a:lnTo>
                  <a:lnTo>
                    <a:pt x="7838326" y="809345"/>
                  </a:lnTo>
                  <a:lnTo>
                    <a:pt x="7839824" y="761276"/>
                  </a:lnTo>
                  <a:close/>
                </a:path>
              </a:pathLst>
            </a:custGeom>
            <a:solidFill>
              <a:srgbClr val="788145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65482" y="5769220"/>
              <a:ext cx="138049" cy="12756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16000" y="5788120"/>
            <a:ext cx="19970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788145"/>
                </a:solidFill>
                <a:latin typeface="Arial"/>
                <a:cs typeface="Arial"/>
              </a:rPr>
              <a:t>CONTACT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6000" y="7178353"/>
            <a:ext cx="3534410" cy="2030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70" dirty="0">
                <a:solidFill>
                  <a:srgbClr val="333333"/>
                </a:solidFill>
                <a:latin typeface="Arial"/>
                <a:cs typeface="Arial"/>
                <a:hlinkClick r:id="rId4"/>
              </a:rPr>
              <a:t>info@ikf.se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25"/>
              </a:spcBef>
            </a:pPr>
            <a:r>
              <a:rPr sz="2250" spc="65" dirty="0">
                <a:solidFill>
                  <a:srgbClr val="333333"/>
                </a:solidFill>
                <a:latin typeface="Arial"/>
                <a:cs typeface="Arial"/>
              </a:rPr>
              <a:t>040</a:t>
            </a:r>
            <a:r>
              <a:rPr sz="225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65" dirty="0">
                <a:solidFill>
                  <a:srgbClr val="333333"/>
                </a:solidFill>
                <a:latin typeface="Arial"/>
                <a:cs typeface="Arial"/>
              </a:rPr>
              <a:t>231</a:t>
            </a:r>
            <a:r>
              <a:rPr sz="2250" spc="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40" dirty="0">
                <a:solidFill>
                  <a:srgbClr val="333333"/>
                </a:solidFill>
                <a:latin typeface="Arial"/>
                <a:cs typeface="Arial"/>
              </a:rPr>
              <a:t>380</a:t>
            </a:r>
            <a:endParaRPr sz="225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  <a:spcBef>
                <a:spcPts val="1345"/>
              </a:spcBef>
            </a:pPr>
            <a:r>
              <a:rPr sz="2250" spc="110" dirty="0">
                <a:solidFill>
                  <a:srgbClr val="333333"/>
                </a:solidFill>
                <a:latin typeface="Arial"/>
                <a:cs typeface="Arial"/>
              </a:rPr>
              <a:t>Grynbodgatan</a:t>
            </a:r>
            <a:r>
              <a:rPr sz="2250" spc="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333333"/>
                </a:solidFill>
                <a:latin typeface="Arial"/>
                <a:cs typeface="Arial"/>
              </a:rPr>
              <a:t>20,</a:t>
            </a:r>
            <a:r>
              <a:rPr sz="2250" spc="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65" dirty="0">
                <a:solidFill>
                  <a:srgbClr val="333333"/>
                </a:solidFill>
                <a:latin typeface="Arial"/>
                <a:cs typeface="Arial"/>
              </a:rPr>
              <a:t>211</a:t>
            </a:r>
            <a:r>
              <a:rPr sz="2250" spc="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35" dirty="0">
                <a:solidFill>
                  <a:srgbClr val="333333"/>
                </a:solidFill>
                <a:latin typeface="Arial"/>
                <a:cs typeface="Arial"/>
              </a:rPr>
              <a:t>33 </a:t>
            </a:r>
            <a:r>
              <a:rPr sz="2250" spc="135" dirty="0">
                <a:solidFill>
                  <a:srgbClr val="333333"/>
                </a:solidFill>
                <a:latin typeface="Arial"/>
                <a:cs typeface="Arial"/>
              </a:rPr>
              <a:t>Malmö</a:t>
            </a:r>
            <a:endParaRPr sz="22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17751" y="9452947"/>
            <a:ext cx="2052955" cy="493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spc="120" dirty="0">
                <a:solidFill>
                  <a:srgbClr val="788145"/>
                </a:solidFill>
                <a:latin typeface="Arial"/>
                <a:cs typeface="Arial"/>
                <a:hlinkClick r:id="rId5"/>
              </a:rPr>
              <a:t>www.ikf.se</a:t>
            </a:r>
            <a:endParaRPr sz="3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21550" y="7209511"/>
            <a:ext cx="1595755" cy="3714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50" spc="100" dirty="0">
                <a:solidFill>
                  <a:srgbClr val="333333"/>
                </a:solidFill>
                <a:latin typeface="Arial"/>
                <a:cs typeface="Arial"/>
              </a:rPr>
              <a:t>@ikfmalmo</a:t>
            </a:r>
            <a:endParaRPr sz="22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68000" y="7126758"/>
            <a:ext cx="3142273" cy="1311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  <a:tabLst>
                <a:tab pos="2496185" algn="l"/>
              </a:tabLst>
            </a:pPr>
            <a:r>
              <a:rPr sz="2250" spc="95" dirty="0">
                <a:solidFill>
                  <a:srgbClr val="333333"/>
                </a:solidFill>
                <a:latin typeface="Arial"/>
                <a:cs typeface="Arial"/>
              </a:rPr>
              <a:t>@Internationella</a:t>
            </a:r>
            <a:r>
              <a:rPr sz="2250" dirty="0">
                <a:solidFill>
                  <a:srgbClr val="333333"/>
                </a:solidFill>
                <a:latin typeface="Arial"/>
                <a:cs typeface="Arial"/>
              </a:rPr>
              <a:t>	</a:t>
            </a:r>
            <a:r>
              <a:rPr sz="2250" spc="-5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-150" dirty="0" err="1">
                <a:solidFill>
                  <a:srgbClr val="333333"/>
                </a:solidFill>
                <a:latin typeface="Arial"/>
                <a:cs typeface="Arial"/>
              </a:rPr>
              <a:t>K</a:t>
            </a:r>
            <a:r>
              <a:rPr sz="2250" spc="120" dirty="0" err="1">
                <a:solidFill>
                  <a:srgbClr val="333333"/>
                </a:solidFill>
                <a:latin typeface="Arial"/>
                <a:cs typeface="Arial"/>
              </a:rPr>
              <a:t>vinnoföreningen</a:t>
            </a:r>
            <a:r>
              <a:rPr sz="2250" dirty="0">
                <a:solidFill>
                  <a:srgbClr val="333333"/>
                </a:solidFill>
                <a:latin typeface="Arial"/>
                <a:cs typeface="Arial"/>
              </a:rPr>
              <a:t>	</a:t>
            </a:r>
            <a:r>
              <a:rPr sz="2250" spc="20" dirty="0">
                <a:solidFill>
                  <a:srgbClr val="333333"/>
                </a:solidFill>
                <a:latin typeface="Arial"/>
                <a:cs typeface="Arial"/>
              </a:rPr>
              <a:t>i </a:t>
            </a:r>
            <a:r>
              <a:rPr sz="2250" spc="135" dirty="0">
                <a:solidFill>
                  <a:srgbClr val="333333"/>
                </a:solidFill>
                <a:latin typeface="Arial"/>
                <a:cs typeface="Arial"/>
              </a:rPr>
              <a:t>Malmö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173200" y="7126758"/>
            <a:ext cx="2979269" cy="1311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  <a:tabLst>
                <a:tab pos="2496185" algn="l"/>
              </a:tabLst>
            </a:pPr>
            <a:r>
              <a:rPr sz="2250" spc="95" dirty="0">
                <a:solidFill>
                  <a:srgbClr val="333333"/>
                </a:solidFill>
                <a:latin typeface="Arial"/>
                <a:cs typeface="Arial"/>
              </a:rPr>
              <a:t>@Internationella</a:t>
            </a:r>
            <a:r>
              <a:rPr sz="2250" dirty="0">
                <a:solidFill>
                  <a:srgbClr val="333333"/>
                </a:solidFill>
                <a:latin typeface="Arial"/>
                <a:cs typeface="Arial"/>
              </a:rPr>
              <a:t>	</a:t>
            </a:r>
            <a:r>
              <a:rPr sz="2250" spc="-5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-150" dirty="0" err="1">
                <a:solidFill>
                  <a:srgbClr val="333333"/>
                </a:solidFill>
                <a:latin typeface="Arial"/>
                <a:cs typeface="Arial"/>
              </a:rPr>
              <a:t>K</a:t>
            </a:r>
            <a:r>
              <a:rPr sz="2250" spc="120" dirty="0" err="1">
                <a:solidFill>
                  <a:srgbClr val="333333"/>
                </a:solidFill>
                <a:latin typeface="Arial"/>
                <a:cs typeface="Arial"/>
              </a:rPr>
              <a:t>vinnoföreningen</a:t>
            </a:r>
            <a:r>
              <a:rPr sz="2250" dirty="0">
                <a:solidFill>
                  <a:srgbClr val="333333"/>
                </a:solidFill>
                <a:latin typeface="Arial"/>
                <a:cs typeface="Arial"/>
              </a:rPr>
              <a:t>	</a:t>
            </a:r>
            <a:r>
              <a:rPr sz="2250" spc="20" dirty="0">
                <a:solidFill>
                  <a:srgbClr val="333333"/>
                </a:solidFill>
                <a:latin typeface="Arial"/>
                <a:cs typeface="Arial"/>
              </a:rPr>
              <a:t>i </a:t>
            </a:r>
            <a:r>
              <a:rPr sz="2250" spc="135" dirty="0">
                <a:solidFill>
                  <a:srgbClr val="333333"/>
                </a:solidFill>
                <a:latin typeface="Arial"/>
                <a:cs typeface="Arial"/>
              </a:rPr>
              <a:t>Malmö</a:t>
            </a:r>
            <a:endParaRPr sz="22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3778</TotalTime>
  <Words>127</Words>
  <Application>Microsoft Macintosh PowerPoint</Application>
  <PresentationFormat>Custom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Association of International Women in Malmö</vt:lpstr>
      <vt:lpstr>How to make PEOPLE feel SEEN. Questioning and choose the leaderships style. Debate to negociate. Intergenerational communication. Intercultural understanding. Working with metaphors to advocate for your cause.</vt:lpstr>
      <vt:lpstr>PowerPoint Presentation</vt:lpstr>
      <vt:lpstr>PowerPoint Presentation</vt:lpstr>
      <vt:lpstr>PowerPoint Presentation</vt:lpstr>
      <vt:lpstr>PowerPoint Presentation</vt:lpstr>
      <vt:lpstr>Intercultural understanding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IKF's presenation eng</dc:title>
  <dc:creator>IKF Malmö</dc:creator>
  <cp:keywords>DAE9j-NycoQ,BAEPElEi-D4</cp:keywords>
  <cp:lastModifiedBy>i d</cp:lastModifiedBy>
  <cp:revision>8</cp:revision>
  <cp:lastPrinted>2022-11-15T16:35:15Z</cp:lastPrinted>
  <dcterms:created xsi:type="dcterms:W3CDTF">2022-04-28T03:00:10Z</dcterms:created>
  <dcterms:modified xsi:type="dcterms:W3CDTF">2023-06-03T07:13:12Z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2022-04-27T00:00:00Z</vt:filetime>
  </property>
  <property fmtid="{D5CDD505-2E9C-101B-9397-08002B2CF9AE}" pid="3" name="Creator">
    <vt:lpwstr>Canva</vt:lpwstr>
  </property>
  <property fmtid="{D5CDD505-2E9C-101B-9397-08002B2CF9AE}" pid="4" name="LastSaved">
    <vt:filetime>2022-04-28T00:00:00Z</vt:filetime>
  </property>
</Properties>
</file>