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20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02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87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57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20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4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48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84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94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ED003-C2AB-4AAC-AC6E-DB9E30E4CD3B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C4BC4CE-27BA-4B4B-B34D-847232C5B7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20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Negotiation skills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8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496" y="2808732"/>
            <a:ext cx="9092184" cy="2464308"/>
          </a:xfrm>
        </p:spPr>
        <p:txBody>
          <a:bodyPr>
            <a:normAutofit/>
          </a:bodyPr>
          <a:lstStyle/>
          <a:p>
            <a:r>
              <a:rPr lang="en-US" b="1" dirty="0" smtClean="0"/>
              <a:t>Do </a:t>
            </a:r>
            <a:r>
              <a:rPr lang="en-US" b="1" dirty="0"/>
              <a:t>your research</a:t>
            </a:r>
            <a:r>
              <a:rPr lang="en-US" dirty="0"/>
              <a:t>: Make sure you understand the </a:t>
            </a:r>
            <a:r>
              <a:rPr lang="en-US" b="1" dirty="0" smtClean="0"/>
              <a:t>conditions</a:t>
            </a:r>
            <a:r>
              <a:rPr lang="en-US" dirty="0" smtClean="0"/>
              <a:t> </a:t>
            </a:r>
            <a:r>
              <a:rPr lang="en-US" dirty="0"/>
              <a:t>of what you are negotiating</a:t>
            </a:r>
          </a:p>
        </p:txBody>
      </p:sp>
    </p:spTree>
    <p:extLst>
      <p:ext uri="{BB962C8B-B14F-4D97-AF65-F5344CB8AC3E}">
        <p14:creationId xmlns:p14="http://schemas.microsoft.com/office/powerpoint/2010/main" val="32937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099" y="1962759"/>
            <a:ext cx="9603275" cy="1049235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Clearness and consistency </a:t>
            </a:r>
            <a:r>
              <a:rPr lang="en-US" sz="4000" dirty="0" smtClean="0"/>
              <a:t>of a statement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listen </a:t>
            </a:r>
            <a:r>
              <a:rPr lang="en-US" sz="4000" b="1" dirty="0"/>
              <a:t>actively </a:t>
            </a:r>
            <a:r>
              <a:rPr lang="en-US" sz="4000" dirty="0"/>
              <a:t>to the other party's </a:t>
            </a:r>
            <a:r>
              <a:rPr lang="en-US" sz="4000" dirty="0" smtClean="0"/>
              <a:t>perspective</a:t>
            </a:r>
            <a:br>
              <a:rPr lang="en-US" sz="4000" dirty="0" smtClean="0"/>
            </a:br>
            <a:r>
              <a:rPr lang="en-US" sz="4000" dirty="0" smtClean="0"/>
              <a:t>attention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45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0139" y="2160879"/>
            <a:ext cx="10252741" cy="3630321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Be </a:t>
            </a:r>
            <a:r>
              <a:rPr lang="en-US" sz="3600" dirty="0"/>
              <a:t>willing to </a:t>
            </a:r>
            <a:r>
              <a:rPr lang="en-US" sz="3600" dirty="0" smtClean="0"/>
              <a:t>compromise</a:t>
            </a:r>
            <a:r>
              <a:rPr lang="en-US" sz="3600" dirty="0"/>
              <a:t> </a:t>
            </a:r>
            <a:r>
              <a:rPr lang="en-US" sz="3600" dirty="0" smtClean="0"/>
              <a:t>(</a:t>
            </a:r>
            <a:r>
              <a:rPr lang="en-US" sz="3600" b="1" dirty="0" smtClean="0"/>
              <a:t>give-and-take</a:t>
            </a:r>
            <a:r>
              <a:rPr lang="en-US" sz="3600" dirty="0" smtClean="0"/>
              <a:t>)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solution </a:t>
            </a:r>
            <a:r>
              <a:rPr lang="en-US" sz="3600" dirty="0"/>
              <a:t>that </a:t>
            </a:r>
            <a:r>
              <a:rPr lang="en-US" sz="3600" b="1" dirty="0"/>
              <a:t>satisfies both </a:t>
            </a:r>
            <a:r>
              <a:rPr lang="en-US" sz="3600" dirty="0" smtClean="0"/>
              <a:t>parties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ability to </a:t>
            </a:r>
            <a:r>
              <a:rPr lang="en-US" sz="3600" b="1" dirty="0" smtClean="0"/>
              <a:t>step back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79" y="2557119"/>
            <a:ext cx="9603275" cy="1049235"/>
          </a:xfrm>
        </p:spPr>
        <p:txBody>
          <a:bodyPr>
            <a:noAutofit/>
          </a:bodyPr>
          <a:lstStyle/>
          <a:p>
            <a:r>
              <a:rPr lang="en-US" sz="3600" dirty="0" smtClean="0"/>
              <a:t>positive</a:t>
            </a:r>
            <a:r>
              <a:rPr lang="en-US" sz="3600" dirty="0"/>
              <a:t>, respectful </a:t>
            </a:r>
            <a:r>
              <a:rPr lang="en-US" sz="3600" b="1" dirty="0" smtClean="0"/>
              <a:t>tone, accepting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avoid being too argumentative  or confrontational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59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102</TotalTime>
  <Words>36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Negotiation skills </vt:lpstr>
      <vt:lpstr>Do your research: Make sure you understand the conditions of what you are negotiating</vt:lpstr>
      <vt:lpstr>Clearness and consistency of a statement   listen actively to the other party's perspective attention  </vt:lpstr>
      <vt:lpstr>Be willing to compromise (give-and-take)  solution that satisfies both parties  ability to step back   </vt:lpstr>
      <vt:lpstr>positive, respectful tone, accepting    avoid being too argumentative  or confrontational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Анна-Лиза Старкова</dc:creator>
  <cp:lastModifiedBy>Анна-Лиза Старкова</cp:lastModifiedBy>
  <cp:revision>4</cp:revision>
  <dcterms:created xsi:type="dcterms:W3CDTF">2023-02-02T21:02:24Z</dcterms:created>
  <dcterms:modified xsi:type="dcterms:W3CDTF">2023-02-02T22:46:57Z</dcterms:modified>
</cp:coreProperties>
</file>